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03593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6" y="36585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наурыз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489042"/>
              </p:ext>
            </p:extLst>
          </p:nvPr>
        </p:nvGraphicFramePr>
        <p:xfrm>
          <a:off x="5019674" y="4120179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юго-западный, западный 8-13 м/с. Температура воздуха  ночью и днем 0-2° мороз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западный 7-12 м/с. Температура воздуха  ночью 13-15°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14719</TotalTime>
  <Words>582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2096</cp:revision>
  <cp:lastPrinted>2021-07-01T03:56:27Z</cp:lastPrinted>
  <dcterms:created xsi:type="dcterms:W3CDTF">2018-03-27T06:03:00Z</dcterms:created>
  <dcterms:modified xsi:type="dcterms:W3CDTF">2022-03-07T07:16:33Z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