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58556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071284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небольшие осадки (дождь, снег), гололед. Ночью и утром туман. Ветер юго-западный с переходом на северо-восточный 7-12 м/с. Температура воздуха ночью 11-13, днём 0-2 мороза.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09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08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воздуха 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13073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2228</cp:revision>
  <cp:lastPrinted>2021-07-01T03:56:27Z</cp:lastPrinted>
  <dcterms:created xsi:type="dcterms:W3CDTF">2018-03-27T06:03:00Z</dcterms:created>
  <dcterms:modified xsi:type="dcterms:W3CDTF">2022-03-07T07:27:05Z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