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41211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FF0000"/>
                          </a:solidFill>
                          <a:latin typeface="Times New Roman" panose="02020603050405020304" pitchFamily="18" charset="0"/>
                          <a:cs typeface="Times New Roman" panose="02020603050405020304" pitchFamily="18" charset="0"/>
                        </a:rPr>
                        <a:t>№</a:t>
                      </a:r>
                      <a:r>
                        <a:rPr lang="kk-KZ" altLang="x-none" sz="1600" b="1" i="1" baseline="0" dirty="0" smtClean="0">
                          <a:solidFill>
                            <a:srgbClr val="FF0000"/>
                          </a:solidFill>
                          <a:latin typeface="Times New Roman" panose="02020603050405020304" pitchFamily="18" charset="0"/>
                          <a:cs typeface="Times New Roman" panose="02020603050405020304" pitchFamily="18" charset="0"/>
                        </a:rPr>
                        <a:t>66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9644"/>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31758837"/>
              </p:ext>
            </p:extLst>
          </p:nvPr>
        </p:nvGraphicFramePr>
        <p:xfrm>
          <a:off x="5025120" y="4221088"/>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08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07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08 </a:t>
            </a:r>
            <a:r>
              <a:rPr lang="ru-RU" altLang="ru-RU" sz="11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   Көшпелі бұлтты</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күндіз аздаған </a:t>
            </a:r>
            <a:r>
              <a:rPr lang="ru-RU" sz="1100" dirty="0" err="1" smtClean="0">
                <a:latin typeface="Times New Roman" panose="02020603050405020304" pitchFamily="18" charset="0"/>
                <a:cs typeface="Times New Roman" panose="02020603050405020304" pitchFamily="18" charset="0"/>
              </a:rPr>
              <a:t>жауын-шашын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жаңбыр</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қар</a:t>
            </a:r>
            <a:r>
              <a:rPr lang="ru-RU" sz="1100" dirty="0" smtClean="0">
                <a:latin typeface="Times New Roman" panose="02020603050405020304" pitchFamily="18" charset="0"/>
                <a:cs typeface="Times New Roman" panose="02020603050405020304" pitchFamily="18" charset="0"/>
              </a:rPr>
              <a:t>)</a:t>
            </a:r>
            <a:r>
              <a:rPr lang="kk-KZ" sz="1100" dirty="0" smtClean="0">
                <a:latin typeface="Times New Roman" panose="02020603050405020304" pitchFamily="18" charset="0"/>
                <a:cs typeface="Times New Roman" panose="02020603050405020304" pitchFamily="18" charset="0"/>
              </a:rPr>
              <a:t>, көктайғақ.</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Түнде</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және</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таңертең</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тұман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оңт</a:t>
            </a:r>
            <a:r>
              <a:rPr lang="kk-KZ" sz="1100" dirty="0" smtClean="0">
                <a:latin typeface="Times New Roman" panose="02020603050405020304" pitchFamily="18" charset="0"/>
                <a:cs typeface="Times New Roman" panose="02020603050405020304" pitchFamily="18" charset="0"/>
              </a:rPr>
              <a:t>үстік-</a:t>
            </a:r>
            <a:r>
              <a:rPr lang="kk-KZ" sz="1100" dirty="0" smtClean="0">
                <a:solidFill>
                  <a:prstClr val="black"/>
                </a:solidFill>
                <a:latin typeface="Times New Roman" panose="02020603050405020304" pitchFamily="18" charset="0"/>
                <a:cs typeface="Times New Roman" panose="02020603050405020304" pitchFamily="18" charset="0"/>
              </a:rPr>
              <a:t>батыстан солтүстік-шығысқа ауысып </a:t>
            </a:r>
            <a:r>
              <a:rPr lang="ru-RU" sz="1100" dirty="0" smtClean="0">
                <a:latin typeface="Times New Roman" panose="02020603050405020304" pitchFamily="18" charset="0"/>
                <a:cs typeface="Times New Roman" panose="02020603050405020304" pitchFamily="18" charset="0"/>
              </a:rPr>
              <a:t>со</a:t>
            </a:r>
            <a:r>
              <a:rPr lang="kk-KZ" sz="1100" dirty="0" smtClean="0">
                <a:latin typeface="Times New Roman" panose="02020603050405020304" pitchFamily="18" charset="0"/>
                <a:cs typeface="Times New Roman" panose="02020603050405020304" pitchFamily="18" charset="0"/>
              </a:rPr>
              <a:t>ғады, күші</a:t>
            </a:r>
            <a:r>
              <a:rPr lang="ru-RU" sz="1100" dirty="0" smtClean="0">
                <a:latin typeface="Times New Roman" panose="02020603050405020304" pitchFamily="18" charset="0"/>
                <a:cs typeface="Times New Roman" panose="02020603050405020304" pitchFamily="18" charset="0"/>
              </a:rPr>
              <a:t> 7-12 м/с. </a:t>
            </a:r>
            <a:r>
              <a:rPr lang="ru-RU" sz="1100" dirty="0" err="1" smtClean="0">
                <a:latin typeface="Times New Roman" panose="02020603050405020304" pitchFamily="18" charset="0"/>
                <a:cs typeface="Times New Roman" panose="02020603050405020304" pitchFamily="18" charset="0"/>
              </a:rPr>
              <a:t>Ауа</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температурасы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түнде</a:t>
            </a:r>
            <a:r>
              <a:rPr lang="ru-RU" sz="1100" dirty="0" smtClean="0">
                <a:latin typeface="Times New Roman" panose="02020603050405020304" pitchFamily="18" charset="0"/>
                <a:cs typeface="Times New Roman" panose="02020603050405020304" pitchFamily="18" charset="0"/>
              </a:rPr>
              <a:t> 11-13, </a:t>
            </a:r>
            <a:r>
              <a:rPr lang="ru-RU" sz="1100" dirty="0" err="1" smtClean="0">
                <a:latin typeface="Times New Roman" panose="02020603050405020304" pitchFamily="18" charset="0"/>
                <a:cs typeface="Times New Roman" panose="02020603050405020304" pitchFamily="18" charset="0"/>
              </a:rPr>
              <a:t>күндіз</a:t>
            </a:r>
            <a:r>
              <a:rPr lang="ru-RU" sz="1100" dirty="0" smtClean="0">
                <a:latin typeface="Times New Roman" panose="02020603050405020304" pitchFamily="18" charset="0"/>
                <a:cs typeface="Times New Roman" panose="02020603050405020304" pitchFamily="18" charset="0"/>
              </a:rPr>
              <a:t> 0-2 градус </a:t>
            </a:r>
            <a:r>
              <a:rPr lang="ru-RU" sz="1100" dirty="0" err="1" smtClean="0">
                <a:latin typeface="Times New Roman" panose="02020603050405020304" pitchFamily="18" charset="0"/>
                <a:cs typeface="Times New Roman" panose="02020603050405020304" pitchFamily="18" charset="0"/>
              </a:rPr>
              <a:t>аяз</a:t>
            </a:r>
            <a:r>
              <a:rPr lang="ru-RU" sz="1100" dirty="0" smtClean="0">
                <a:latin typeface="Times New Roman" panose="02020603050405020304" pitchFamily="18" charset="0"/>
                <a:cs typeface="Times New Roman" panose="02020603050405020304" pitchFamily="18" charset="0"/>
              </a:rPr>
              <a:t>. </a:t>
            </a: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09 наурызға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08</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a:solidFill>
                  <a:prstClr val="black"/>
                </a:solidFill>
                <a:latin typeface="Times New Roman" panose="02020603050405020304" pitchFamily="18" charset="0"/>
                <a:cs typeface="Times New Roman" panose="02020603050405020304" pitchFamily="18" charset="0"/>
              </a:rPr>
              <a:t>наурыз</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қар.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с</a:t>
            </a:r>
            <a:r>
              <a:rPr lang="kk-KZ" sz="1100" dirty="0" smtClean="0">
                <a:solidFill>
                  <a:prstClr val="black"/>
                </a:solidFill>
                <a:latin typeface="Times New Roman" panose="02020603050405020304" pitchFamily="18" charset="0"/>
                <a:cs typeface="Times New Roman" panose="02020603050405020304" pitchFamily="18" charset="0"/>
              </a:rPr>
              <a:t>олтүстік-шығыстан</a:t>
            </a:r>
            <a:r>
              <a:rPr lang="kk-KZ" sz="1100" dirty="0" smtClean="0">
                <a:latin typeface="Times New Roman" pitchFamily="18" charset="0"/>
                <a:cs typeface="Times New Roman" pitchFamily="18" charset="0"/>
              </a:rPr>
              <a:t>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3-5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0" y="34154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08</a:t>
            </a:r>
            <a:r>
              <a:rPr lang="kk-KZ" sz="1100" b="1" dirty="0" smtClean="0">
                <a:solidFill>
                  <a:schemeClr val="tx1"/>
                </a:solidFill>
                <a:latin typeface="Times New Roman" panose="02020603050405020304" pitchFamily="18" charset="0"/>
                <a:cs typeface="Times New Roman" panose="02020603050405020304" pitchFamily="18" charset="0"/>
              </a:rPr>
              <a:t> наурыз</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09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13321</TotalTime>
  <Words>600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2300</cp:revision>
  <cp:lastPrinted>2021-07-01T03:56:27Z</cp:lastPrinted>
  <dcterms:created xsi:type="dcterms:W3CDTF">2018-03-27T06:03:00Z</dcterms:created>
  <dcterms:modified xsi:type="dcterms:W3CDTF">2022-03-07T07:27:03Z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