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74204644-1C26-4034-B819-E26749A08C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452553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1C05-C45E-493A-8E5C-FD325B2C2A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11A87-85AA-4587-A2B7-F7BAEB9009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01364-6AFF-4E72-8AD3-7991B2C08F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74FD-8488-4FB6-ACC2-00DA472F1B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7F565-4B9E-459D-98B8-C711B4DFB5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AA9B1-0468-4BC6-83B1-2F11B13515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F0071-541B-4838-A072-4E194D52E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11C5A-1154-4D09-B614-B58DB4170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A2FE8-4CBB-4982-B58F-86ACC43A28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83ED4-0472-41F8-B5F7-BBF8A1C1B5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7881-ADB4-4E60-818A-E842DE89D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BE5723-D3D8-4ABA-BD77-EFE907AD46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66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07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07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08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ночью и утром временами осадки (преимущественно дождь), туман.  Ветер юго-западный 3-8 м/с. Температура воздуха ночью 1-3, днем 6-8 тепла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09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08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09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временами осадки (дождь, снег). Ветер северо-западный 2-7 м/с. Температура воздуха ночью 1-3 тепла.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08 марта, ночью 09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5964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13538</TotalTime>
  <Words>774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2021-07-01T09:11:30Z</cp:lastPrinted>
  <dcterms:created xsi:type="dcterms:W3CDTF">2018-03-27T06:03:00Z</dcterms:created>
  <dcterms:modified xsi:type="dcterms:W3CDTF">2022-03-07T07:24:36Z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