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496513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252981"/>
              </p:ext>
            </p:extLst>
          </p:nvPr>
        </p:nvGraphicFramePr>
        <p:xfrm>
          <a:off x="5051198" y="3958178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осадки, днем небольшие осадки (преимущественно дождь)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3-5, днем 9-11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09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3-8 м/с. Температура воздуха 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13041</TotalTime>
  <Words>576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2137</cp:revision>
  <cp:lastPrinted>2021-07-01T03:56:27Z</cp:lastPrinted>
  <dcterms:created xsi:type="dcterms:W3CDTF">2018-03-27T06:03:00Z</dcterms:created>
  <dcterms:modified xsi:type="dcterms:W3CDTF">2022-03-07T07:53:07Z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