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dirty="0" smtClean="0">
                          <a:solidFill>
                            <a:srgbClr val="002060"/>
                          </a:solidFill>
                          <a:latin typeface="Times New Roman" panose="02020603050405020304" pitchFamily="18" charset="0"/>
                          <a:cs typeface="Times New Roman" panose="02020603050405020304" pitchFamily="18" charset="0"/>
                        </a:rPr>
                        <a:t>66</a:t>
                      </a:r>
                      <a:endParaRPr lang="kk-KZ" altLang="zh-CN"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8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9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Желдің бағыыты батыстан оңтүстік-шығысқа ауысады, күші 7-12 м/с. Ауа температурасы түнде 15-17 градус аяз, күндіз 5-7 градус суық болады.</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9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9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12-14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болады</a:t>
            </a:r>
            <a:r>
              <a:rPr lang="kk-KZ" sz="1200" dirty="0" smtClean="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жинақтал</a:t>
            </a:r>
            <a:r>
              <a:rPr lang="ru-RU" sz="1200" dirty="0" err="1" smtClean="0">
                <a:solidFill>
                  <a:schemeClr val="tx1"/>
                </a:solidFill>
                <a:latin typeface="Times New Roman" panose="02020603050405020304" pitchFamily="18" charset="0"/>
                <a:cs typeface="Times New Roman" panose="02020603050405020304" pitchFamily="18" charset="0"/>
              </a:rPr>
              <a:t>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13261</TotalTime>
  <Words>542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2127</cp:revision>
  <cp:lastPrinted>2021-07-01T07:38:07Z</cp:lastPrinted>
  <dcterms:created xsi:type="dcterms:W3CDTF">2018-03-27T06:03:00Z</dcterms:created>
  <dcterms:modified xsi:type="dcterms:W3CDTF">2022-03-07T10:27:38Z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