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83654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712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марта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северо-восточный 5-10 м/с. Температура воздуха ночью 3-5 мороза, днем 4-6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марта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08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09 марта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северо-восточный 9-14 м/с. Температура воздуха ночью 0-2 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024" y="35566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Директора филиала                                 Ж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Калымбетова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Исполнитель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инженер С. Тастаева</a:t>
            </a:r>
            <a:endParaRPr lang="kk-KZ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07.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03.2022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13:21 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12891</TotalTime>
  <Words>612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2047</cp:revision>
  <cp:lastPrinted>2021-07-01T03:56:27Z</cp:lastPrinted>
  <dcterms:created xsi:type="dcterms:W3CDTF">2018-03-27T06:03:00Z</dcterms:created>
  <dcterms:modified xsi:type="dcterms:W3CDTF">2022-03-07T08:24:46Z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