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000659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08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08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щығыстан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1-3,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6-8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09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08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09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7-12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smtClean="0">
                <a:solidFill>
                  <a:prstClr val="black"/>
                </a:solidFill>
                <a:latin typeface="Times New Roman" pitchFamily="18" charset="0"/>
                <a:cs typeface="Times New Roman" pitchFamily="18" charset="0"/>
              </a:rPr>
              <a:t>жылы.</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16222</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2130</cp:revision>
  <cp:lastPrinted>2021-07-01T07:38:07Z</cp:lastPrinted>
  <dcterms:created xsi:type="dcterms:W3CDTF">2018-03-27T06:03:00Z</dcterms:created>
  <dcterms:modified xsi:type="dcterms:W3CDTF">2022-03-07T07:09:15Z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