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8" d="100"/>
          <a:sy n="118" d="100"/>
        </p:scale>
        <p:origin x="-202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929964819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zh-CN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kk-KZ" altLang="zh-CN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западный с переходом на юго-восточный 4-9 м/с. Температура воздуха ночью 15-17, днем 5-7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45000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г.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ноя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2021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8099118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612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13098</TotalTime>
  <Words>614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2107</cp:revision>
  <cp:lastPrinted>2021-02-03T11:37:00Z</cp:lastPrinted>
  <dcterms:created xsi:type="dcterms:W3CDTF">2018-03-27T06:03:00Z</dcterms:created>
  <dcterms:modified xsi:type="dcterms:W3CDTF">2022-03-07T10:29:56Z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