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01669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tabLst>
                <a:tab pos="360363" algn="l"/>
              </a:tabLst>
            </a:pPr>
            <a:r>
              <a:rPr lang="ru-RU" sz="1200" dirty="0">
                <a:solidFill>
                  <a:schemeClr val="tx1"/>
                </a:solidFill>
                <a:latin typeface="Times New Roman" panose="02020603050405020304" pitchFamily="18" charset="0"/>
                <a:cs typeface="Times New Roman" panose="02020603050405020304" pitchFamily="18" charset="0"/>
              </a:rPr>
              <a:t> 06, 2022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794500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06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15-20,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23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5-7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07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06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07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17840</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2117</cp:revision>
  <cp:lastPrinted>2021-07-01T07:38:07Z</cp:lastPrinted>
  <dcterms:created xsi:type="dcterms:W3CDTF">2018-03-27T06:03:00Z</dcterms:created>
  <dcterms:modified xsi:type="dcterms:W3CDTF">2022-03-05T07:29:00Z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