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4402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Ветер юго-западный 9-14, порывы 15-20 м/с. Температура воздуха  ночью 0-2°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южный 9-14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2021-10-18T15:52:53Z</cp:lastPrinted>
  <dcterms:created xsi:type="dcterms:W3CDTF">2018-03-27T06:03:00Z</dcterms:created>
  <dcterms:modified xsi:type="dcterms:W3CDTF">2022-03-05T08:41:15Z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