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13183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6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осадки (преимущественно снег). Ночью гололед. Ветер юго-западный, западный 9-14, порывы 15-20 м/с. Температура воздуха ночью и днем 1-3 мороза с дальнейшим понижением.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7 марта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юго-западный, западный  9-14 м/с. Температура воздуха  10-12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7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12923</TotalTime>
  <Words>627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2021-02-03T11:37:00Z</cp:lastPrinted>
  <dcterms:created xsi:type="dcterms:W3CDTF">2018-03-27T06:03:00Z</dcterms:created>
  <dcterms:modified xsi:type="dcterms:W3CDTF">2022-03-05T07:34:31Z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