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38251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дождь)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15-20 м/с, порывы 23-28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около 0 градусов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07 марта 2022 г.</a:t>
            </a:r>
          </a:p>
          <a:p>
            <a:pPr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13981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2141</cp:revision>
  <cp:lastPrinted>2021-11-30T05:55:24Z</cp:lastPrinted>
  <dcterms:created xsi:type="dcterms:W3CDTF">2018-03-27T06:03:00Z</dcterms:created>
  <dcterms:modified xsi:type="dcterms:W3CDTF">2022-03-05T08:15:05Z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