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09981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марта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06 марта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временами дождь, гроза. Ветер юго-западный 8-13, порывы 17-22 м/с. Температура воздуха ночью 3-5, днем 11-13 тепла.</a:t>
            </a:r>
          </a:p>
          <a:p>
            <a:pPr algn="just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07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небольшой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8-13 м/с. Температура воздуха  2-4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12793</TotalTime>
  <Words>613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2090</cp:revision>
  <cp:lastPrinted>2021-07-01T03:56:27Z</cp:lastPrinted>
  <dcterms:created xsi:type="dcterms:W3CDTF">2018-03-27T06:03:00Z</dcterms:created>
  <dcterms:modified xsi:type="dcterms:W3CDTF">2022-03-05T08:44:37Z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