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A8422"/>
    <a:srgbClr val="F2902E"/>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15136881"/>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64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5</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5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69063342"/>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60540" y="72540"/>
            <a:ext cx="4908111"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06 наурызға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05 </a:t>
            </a:r>
            <a:r>
              <a:rPr lang="ru-RU" altLang="ru-RU" sz="1200" b="1" dirty="0" err="1">
                <a:solidFill>
                  <a:prstClr val="black"/>
                </a:solidFill>
                <a:latin typeface="Times New Roman" panose="02020603050405020304" pitchFamily="18" charset="0"/>
                <a:cs typeface="Times New Roman" panose="02020603050405020304" pitchFamily="18" charset="0"/>
              </a:rPr>
              <a:t>наурыз</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06 </a:t>
            </a:r>
            <a:r>
              <a:rPr lang="ru-RU" altLang="ru-RU" sz="1200" b="1" dirty="0" err="1">
                <a:solidFill>
                  <a:prstClr val="black"/>
                </a:solidFill>
                <a:latin typeface="Times New Roman" panose="02020603050405020304" pitchFamily="18" charset="0"/>
                <a:cs typeface="Times New Roman" panose="02020603050405020304" pitchFamily="18" charset="0"/>
              </a:rPr>
              <a:t>наурыз</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Түнде жауын-шашын (жаңбыр, қар</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Жел оңтүстік-батыстан 9-14,  екпіні 15-20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0-2°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6-8</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07 наурызға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06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наурыз</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07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 (жаңбыр, қар). Жел оңтүстік-шығыстан 9-14, екпіні 15-20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0-2°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889522" y="2350936"/>
            <a:ext cx="4823562"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prstClr val="black"/>
                </a:solidFill>
                <a:latin typeface="Times New Roman" panose="02020603050405020304" pitchFamily="18" charset="0"/>
                <a:cs typeface="Times New Roman" panose="02020603050405020304" pitchFamily="18" charset="0"/>
              </a:rPr>
              <a:t>06</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07 </a:t>
            </a:r>
            <a:r>
              <a:rPr lang="ru-RU" sz="1200" dirty="0" err="1">
                <a:solidFill>
                  <a:prstClr val="black"/>
                </a:solidFill>
                <a:latin typeface="Times New Roman" panose="02020603050405020304" pitchFamily="18" charset="0"/>
                <a:cs typeface="Times New Roman" panose="02020603050405020304" pitchFamily="18" charset="0"/>
              </a:rPr>
              <a:t>наурызға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xmlns=""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1"/>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14031</TotalTime>
  <Words>570</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2136</cp:revision>
  <cp:lastPrinted>2021-07-01T03:56:27Z</cp:lastPrinted>
  <dcterms:created xsi:type="dcterms:W3CDTF">2018-03-27T06:03:00Z</dcterms:created>
  <dcterms:modified xsi:type="dcterms:W3CDTF">2022-03-05T08:21:02Z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