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618650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06 марта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осадки (дождь снег), гололед. Ветер южный с переходом на северо-западный 15-20 м/с. Температура воздуха ночью и днем 0-2 мороза. </a:t>
            </a: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	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марта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06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05 марта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северо-западный 9-14 м/с. Температура воздуха ночью 16-18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6820140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13211</TotalTime>
  <Words>553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2093</cp:revision>
  <cp:lastPrinted>2021-07-01T03:56:27Z</cp:lastPrinted>
  <dcterms:created xsi:type="dcterms:W3CDTF">2018-03-27T06:03:00Z</dcterms:created>
  <dcterms:modified xsi:type="dcterms:W3CDTF">2022-03-05T08:03:40Z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