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26102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06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Бұлтты, жауын-шашын (жаңбыр, қар) жауады.  Жел 15-20, екпіні 23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Ауаның температурасы түнде 0-2 градус аяз, күндіз 1-3 градус жылы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15-20 м/с. Ауаның температурасы түнде 12-14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82151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13037</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2088</cp:revision>
  <cp:lastPrinted>2021-07-01T07:38:07Z</cp:lastPrinted>
  <dcterms:created xsi:type="dcterms:W3CDTF">2018-03-27T06:03:00Z</dcterms:created>
  <dcterms:modified xsi:type="dcterms:W3CDTF">2022-03-05T07:56:46Z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