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6407037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3010" y="24184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9883" y="386104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9051096"/>
              </p:ext>
            </p:extLst>
          </p:nvPr>
        </p:nvGraphicFramePr>
        <p:xfrm>
          <a:off x="5019674" y="43653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09883" y="185193"/>
            <a:ext cx="475245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марта</a:t>
            </a:r>
          </a:p>
          <a:p>
            <a:pPr lvl="0" algn="ctr"/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марта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06 марта</a:t>
            </a:r>
            <a:endParaRPr lang="ru-RU" alt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облачность, осадки (дождь, снег). Гололед. Ночью и утром туман. Ветер северо-западный 9-14, порывы 18 м/с. Температура воздуха ночью и днём 7-9 мороза.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</a:t>
            </a:r>
          </a:p>
          <a:p>
            <a:pPr lvl="0" algn="just"/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марта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с 20 ч. 06 марта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07 марта </a:t>
            </a:r>
          </a:p>
          <a:p>
            <a:pPr lvl="0" algn="just"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Переменная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Туман.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9-14 м/с. Температура воздуха 10-12 мороза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12842</TotalTime>
  <Words>613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2153</cp:revision>
  <cp:lastPrinted>2021-07-01T03:56:27Z</cp:lastPrinted>
  <dcterms:created xsi:type="dcterms:W3CDTF">2018-03-27T06:03:00Z</dcterms:created>
  <dcterms:modified xsi:type="dcterms:W3CDTF">2022-03-05T08:43:00Z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