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60474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471531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06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r>
              <a:rPr lang="kk-KZ" sz="1200" dirty="0">
                <a:latin typeface="Times New Roman"/>
                <a:ea typeface="Calibri"/>
              </a:rPr>
              <a:t>Оңтүстік-батыстан жел соғады</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күші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a:t>
            </a:r>
            <a:r>
              <a:rPr lang="kk-KZ" sz="1200" dirty="0">
                <a:latin typeface="Times New Roman" pitchFamily="18" charset="0"/>
                <a:cs typeface="Times New Roman" pitchFamily="18" charset="0"/>
              </a:rPr>
              <a:t> к</a:t>
            </a:r>
            <a:r>
              <a:rPr lang="kk-KZ" sz="1200" dirty="0">
                <a:solidFill>
                  <a:prstClr val="black"/>
                </a:solidFill>
                <a:latin typeface="Times New Roman" pitchFamily="18" charset="0"/>
                <a:cs typeface="Times New Roman" pitchFamily="18" charset="0"/>
              </a:rPr>
              <a:t>ей уақытта 23 </a:t>
            </a:r>
            <a:r>
              <a:rPr lang="kk-KZ" sz="1200" dirty="0">
                <a:latin typeface="Times New Roman" pitchFamily="18" charset="0"/>
                <a:cs typeface="Times New Roman" pitchFamily="18" charset="0"/>
              </a:rPr>
              <a:t>м/с. Ауа температурасы түнде 5-7, күндіз 13-15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Кей уақытта жаңбыр. </a:t>
            </a:r>
            <a:r>
              <a:rPr lang="kk-KZ" sz="1200" dirty="0">
                <a:latin typeface="Times New Roman"/>
                <a:ea typeface="Calibri"/>
              </a:rPr>
              <a:t>Оңтүстік-батыстан жел соғады</a:t>
            </a:r>
            <a:r>
              <a:rPr lang="kk-KZ" sz="1200" dirty="0">
                <a:solidFill>
                  <a:prstClr val="black"/>
                </a:solidFill>
                <a:latin typeface="Times New Roman" pitchFamily="18" charset="0"/>
                <a:cs typeface="Times New Roman" pitchFamily="18" charset="0"/>
              </a:rPr>
              <a:t>, күші 9-14,</a:t>
            </a:r>
          </a:p>
          <a:p>
            <a:pPr lvl="0"/>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a:t>
            </a:r>
            <a:r>
              <a:rPr lang="kk-KZ" sz="1200" dirty="0">
                <a:solidFill>
                  <a:prstClr val="black"/>
                </a:solidFill>
                <a:latin typeface="Times New Roman" pitchFamily="18" charset="0"/>
                <a:cs typeface="Times New Roman" pitchFamily="18" charset="0"/>
              </a:rPr>
              <a:t> м/с. Ауа температурасы түнде 3-5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13210</TotalTime>
  <Words>593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2022-01-19T06:58:06Z</cp:lastPrinted>
  <dcterms:created xsi:type="dcterms:W3CDTF">2018-03-27T06:03:00Z</dcterms:created>
  <dcterms:modified xsi:type="dcterms:W3CDTF">2022-03-05T08:25:37Z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