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9951954"/>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64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675808"/>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наурызТеміртау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259504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150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6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5</a:t>
            </a:r>
            <a:r>
              <a:rPr lang="kk-KZ" altLang="ru-RU" sz="1200" b="1" dirty="0">
                <a:solidFill>
                  <a:srgbClr val="000000"/>
                </a:solidFill>
                <a:latin typeface="Times New Roman" panose="02020603050405020304" pitchFamily="18" charset="0"/>
                <a:cs typeface="Times New Roman" panose="02020603050405020304" pitchFamily="18" charset="0"/>
              </a:rPr>
              <a:t> 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6</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7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6</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7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5" y="224844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6, 7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13113</TotalTime>
  <Words>581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2107</cp:revision>
  <cp:lastPrinted>2021-07-01T03:56:27Z</cp:lastPrinted>
  <dcterms:created xsi:type="dcterms:W3CDTF">2018-03-27T06:03:00Z</dcterms:created>
  <dcterms:modified xsi:type="dcterms:W3CDTF">2022-03-05T08:27:55Z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