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727456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219747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a:t>
            </a:r>
            <a:r>
              <a:rPr lang="en-US" altLang="ru-RU" sz="1100" b="1" dirty="0">
                <a:latin typeface="Times New Roman" pitchFamily="18" charset="0"/>
                <a:cs typeface="Times New Roman" pitchFamily="18" charset="0"/>
              </a:rPr>
              <a:t>5</a:t>
            </a:r>
            <a:r>
              <a:rPr lang="kk-KZ" altLang="ru-RU" sz="1100" b="1" dirty="0">
                <a:latin typeface="Times New Roman" pitchFamily="18" charset="0"/>
                <a:cs typeface="Times New Roman" pitchFamily="18" charset="0"/>
              </a:rPr>
              <a:t>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a:t>
            </a:r>
            <a:r>
              <a:rPr lang="en-US" altLang="ru-RU" sz="1100" b="1" dirty="0">
                <a:latin typeface="Times New Roman" pitchFamily="18" charset="0"/>
                <a:cs typeface="Times New Roman" pitchFamily="18" charset="0"/>
              </a:rPr>
              <a:t>6</a:t>
            </a:r>
            <a:r>
              <a:rPr lang="kk-KZ" altLang="ru-RU" sz="1100" b="1" dirty="0">
                <a:latin typeface="Times New Roman" pitchFamily="18" charset="0"/>
                <a:cs typeface="Times New Roman" pitchFamily="18" charset="0"/>
              </a:rPr>
              <a:t>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a:t>
            </a:r>
            <a:r>
              <a:rPr lang="kk-KZ" sz="1100" dirty="0">
                <a:latin typeface="Times New Roman" pitchFamily="18" charset="0"/>
                <a:cs typeface="Times New Roman" pitchFamily="18" charset="0"/>
              </a:rPr>
              <a:t>ңбыр, найзағай болады. Оңтүстік-батыстан жел соғады, күші 8-13, екпіні 17-22 м/с. Ауа температурасы түнде 3-5, күндіз 11-13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07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06 наурыздан 09 сағ. 07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аздаған жаңбыр жауады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kk-KZ" sz="1100" dirty="0">
                <a:latin typeface="Times New Roman" pitchFamily="18" charset="0"/>
                <a:cs typeface="Times New Roman" pitchFamily="18" charset="0"/>
              </a:rPr>
              <a:t>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12996</TotalTime>
  <Words>592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2022-03-05T08:43:52Z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