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3066960"/>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06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06 </a:t>
            </a:r>
            <a:r>
              <a:rPr lang="kk-KZ" altLang="ru-RU" sz="1200" b="1" dirty="0">
                <a:latin typeface="Times New Roman" panose="02020603050405020304" pitchFamily="18" charset="0"/>
                <a:cs typeface="Times New Roman" panose="02020603050405020304" pitchFamily="18" charset="0"/>
              </a:rPr>
              <a:t>наурыз сағ. 21-ден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 дейін 21 сағатқа дейін</a:t>
            </a:r>
          </a:p>
          <a:p>
            <a:pPr lvl="0" indent="180975" algn="just"/>
            <a:r>
              <a:rPr lang="kk-KZ" sz="1200" dirty="0">
                <a:latin typeface="Times New Roman" panose="02020603050405020304" pitchFamily="18" charset="0"/>
                <a:cs typeface="Times New Roman" panose="02020603050405020304" pitchFamily="18" charset="0"/>
              </a:rPr>
              <a:t>Жауын-шашын (жаңбыр, қар</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көктайғақ. Оңтүстіктен соғатын жел солтүстік-батысқа 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Ауа температурасы түнде күндіз 0-2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a:t>
            </a:r>
            <a:r>
              <a:rPr lang="ru-RU" sz="1200" dirty="0" err="1">
                <a:solidFill>
                  <a:prstClr val="black"/>
                </a:solidFill>
                <a:latin typeface="Times New Roman" panose="02020603050405020304" pitchFamily="18" charset="0"/>
                <a:cs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16-18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8900995"/>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13472</TotalTime>
  <Words>567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2022-03-05T08:02:32Z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