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92258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по 21 ч. 06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 Осадки (дождь, снег), метель, гололед. Ветер юго-западный 15-20, порывы 23-28 м/с. Температура воздуха ночью -4 мороза, днем 0-2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07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 Снег, метель. Ветер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югозападный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16-18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604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2201</cp:revision>
  <cp:lastPrinted>2021-07-01T03:56:27Z</cp:lastPrinted>
  <dcterms:created xsi:type="dcterms:W3CDTF">2018-03-27T06:03:00Z</dcterms:created>
  <dcterms:modified xsi:type="dcterms:W3CDTF">2022-03-05T08:16:57Z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