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925485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снег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15-20 м/с. Температура воздуха  ночью 0-2°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6-8°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снег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южный 15-20 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2061</cp:revision>
  <cp:lastPrinted>2021-10-14T11:15:53Z</cp:lastPrinted>
  <dcterms:created xsi:type="dcterms:W3CDTF">2018-03-27T06:03:00Z</dcterms:created>
  <dcterms:modified xsi:type="dcterms:W3CDTF">2022-03-05T08:19:45Z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