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8130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небольшие осадки. Ветер юго-западный 15-20 м/с. Температура воздуха ночью и днем 0-2 тепла.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18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2022-03-05T07:50:33Z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