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960940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5</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530198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556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15888"/>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06 наурызға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05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06 наурыз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Жауын-шашын (жаңбыр, қар), бұрқасын, көктайғақ. Оңтүстік-батыстан жел соғады, күші 15-20, екпіні 23-28 м/с. Ауа температурасы түнде 2-4 градус аяз, күндіз 0-2 градус жылы.</a:t>
            </a:r>
          </a:p>
          <a:p>
            <a:pPr indent="182563" algn="ctr"/>
            <a:r>
              <a:rPr lang="kk-KZ" sz="1100" b="1" dirty="0">
                <a:latin typeface="Times New Roman" pitchFamily="18" charset="0"/>
                <a:cs typeface="Times New Roman" pitchFamily="18" charset="0"/>
              </a:rPr>
              <a:t>07</a:t>
            </a:r>
            <a:r>
              <a:rPr lang="ru-RU" sz="1100" b="1" dirty="0">
                <a:latin typeface="Times New Roman" panose="02020603050405020304" pitchFamily="18" charset="0"/>
                <a:cs typeface="Times New Roman" panose="02020603050405020304" pitchFamily="18" charset="0"/>
              </a:rPr>
              <a:t> </a:t>
            </a:r>
            <a:r>
              <a:rPr lang="kk-KZ" sz="1100" b="1" dirty="0">
                <a:latin typeface="Times New Roman" pitchFamily="18" charset="0"/>
                <a:cs typeface="Times New Roman" pitchFamily="18" charset="0"/>
              </a:rPr>
              <a:t>наурызға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06 наурыз </a:t>
            </a:r>
            <a:r>
              <a:rPr lang="ru-RU" sz="1100" b="1" dirty="0">
                <a:latin typeface="Times New Roman" pitchFamily="18" charset="0"/>
                <a:cs typeface="Times New Roman" pitchFamily="18" charset="0"/>
              </a:rPr>
              <a:t>21 </a:t>
            </a:r>
            <a:r>
              <a:rPr lang="ru-RU" altLang="ru-RU" sz="1100" b="1" dirty="0" err="1">
                <a:latin typeface="Times New Roman" panose="02020603050405020304" pitchFamily="18" charset="0"/>
                <a:cs typeface="Times New Roman" panose="02020603050405020304" pitchFamily="18" charset="0"/>
              </a:rPr>
              <a:t>сағаттан</a:t>
            </a:r>
            <a:r>
              <a:rPr lang="ru-RU" altLang="ru-RU" sz="1100" b="1" dirty="0">
                <a:latin typeface="Times New Roman" panose="02020603050405020304" pitchFamily="18" charset="0"/>
                <a:cs typeface="Times New Roman" panose="02020603050405020304" pitchFamily="18" charset="0"/>
              </a:rPr>
              <a:t> 07 </a:t>
            </a:r>
            <a:r>
              <a:rPr lang="kk-KZ" sz="1100" b="1" dirty="0">
                <a:latin typeface="Times New Roman" pitchFamily="18" charset="0"/>
                <a:cs typeface="Times New Roman" pitchFamily="18" charset="0"/>
              </a:rPr>
              <a:t>наурызға</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Қар, бұрқасын. Оңтүстік-батыстан жел соғады, күші 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16-18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07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12854</TotalTime>
  <Words>577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2207</cp:revision>
  <cp:lastPrinted>2021-07-01T03:56:27Z</cp:lastPrinted>
  <dcterms:created xsi:type="dcterms:W3CDTF">2018-03-27T06:03:00Z</dcterms:created>
  <dcterms:modified xsi:type="dcterms:W3CDTF">2022-03-05T08:16:12Z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