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6100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снег). Ветер 15-20, порывы 23 м/с. Температура воздуха ночью 0-2 мороза, днем 1-3 тепла.</a:t>
            </a:r>
          </a:p>
          <a:p>
            <a:pPr lvl="0"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07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15-20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577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2022-03-05T07:58:06Z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