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086774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6 наурызға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5 </a:t>
            </a:r>
            <a:r>
              <a:rPr lang="ru-RU" altLang="ru-RU" sz="1200" b="1" dirty="0" err="1">
                <a:solidFill>
                  <a:srgbClr val="000000"/>
                </a:solidFill>
                <a:latin typeface="Times New Roman" pitchFamily="18" charset="0"/>
                <a:cs typeface="Times New Roman" pitchFamily="18" charset="0"/>
              </a:rPr>
              <a:t>наурыз</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6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жауын-шашын (жаңбыр, қар). Күндіз жаяу бұрқасын болады.  Желдің бағыты оңтүстік-шығыстан оңтүстік-батысқа ауысады, күші 9-14,  екпіні 15-20 м/с. Ауа температурасы түнде және күндіз 0-2 градус жылы болады.</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7 </a:t>
            </a:r>
            <a:r>
              <a:rPr lang="kk-KZ" sz="1200" b="1" dirty="0">
                <a:solidFill>
                  <a:srgbClr val="000000"/>
                </a:solidFill>
                <a:latin typeface="Times New Roman" pitchFamily="18" charset="0"/>
                <a:cs typeface="Times New Roman" pitchFamily="18" charset="0"/>
              </a:rPr>
              <a:t>наурыз</a:t>
            </a:r>
            <a:r>
              <a:rPr lang="ru-RU" sz="1200" b="1" dirty="0" err="1">
                <a:solidFill>
                  <a:srgbClr val="000000"/>
                </a:solidFill>
                <a:latin typeface="Times New Roman" pitchFamily="18" charset="0"/>
                <a:cs typeface="Times New Roman" pitchFamily="18" charset="0"/>
              </a:rPr>
              <a:t>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6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7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Бұлтты, жауын-шашынсыз. Оңтүстік-батыстан, батыстан жел соғады, күші 9-14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10-12 градус суық болады.</a:t>
            </a:r>
            <a:endParaRPr lang="ru-RU" sz="1200" dirty="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056428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493</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6201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6691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7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12989</TotalTime>
  <Words>556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2116</cp:revision>
  <cp:lastPrinted>2021-07-01T07:38:07Z</cp:lastPrinted>
  <dcterms:created xsi:type="dcterms:W3CDTF">2018-03-27T06:03:00Z</dcterms:created>
  <dcterms:modified xsi:type="dcterms:W3CDTF">2022-03-05T07:34:46Z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