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6112129"/>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8916371"/>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6</a:t>
            </a:r>
            <a:r>
              <a:rPr lang="kk-KZ" sz="1200" b="1" dirty="0">
                <a:latin typeface="Times New Roman" panose="02020603050405020304" pitchFamily="18" charset="0"/>
                <a:cs typeface="Times New Roman" panose="02020603050405020304" pitchFamily="18" charset="0"/>
              </a:rPr>
              <a:t> наурызға</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с. 21-ден. </a:t>
            </a:r>
            <a:r>
              <a:rPr lang="kk-KZ"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6</a:t>
            </a:r>
            <a:r>
              <a:rPr lang="kk-KZ" sz="1200" b="1" dirty="0">
                <a:latin typeface="Times New Roman" panose="02020603050405020304" pitchFamily="18" charset="0"/>
                <a:cs typeface="Times New Roman" panose="02020603050405020304" pitchFamily="18" charset="0"/>
              </a:rPr>
              <a:t> наурыз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Жауын-шашын (</a:t>
            </a:r>
            <a:r>
              <a:rPr lang="kk-KZ" sz="1200" dirty="0">
                <a:latin typeface="Times New Roman" panose="02020603050405020304" pitchFamily="18" charset="0"/>
                <a:cs typeface="Times New Roman" panose="02020603050405020304" pitchFamily="18" charset="0"/>
              </a:rPr>
              <a:t>көбінесе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15-20 м/с, </a:t>
            </a:r>
            <a:r>
              <a:rPr lang="kk-KZ" sz="1200" dirty="0">
                <a:latin typeface="Times New Roman" panose="02020603050405020304" pitchFamily="18" charset="0"/>
                <a:cs typeface="Times New Roman" panose="02020603050405020304" pitchFamily="18" charset="0"/>
              </a:rPr>
              <a:t>екпіні 23-28</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м/с. Ауа </a:t>
            </a:r>
            <a:r>
              <a:rPr lang="kk-KZ" sz="1200" kern="1400" dirty="0">
                <a:latin typeface="Times New Roman" panose="02020603050405020304" pitchFamily="18" charset="0"/>
                <a:ea typeface="Times New Roman" panose="02020603050405020304" pitchFamily="18" charset="0"/>
              </a:rPr>
              <a:t>температурасы түнде 0 градус шамасында, күндіз 4-6 жылы. </a:t>
            </a:r>
          </a:p>
          <a:p>
            <a:pPr algn="ctr"/>
            <a:r>
              <a:rPr lang="kk-KZ"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7</a:t>
            </a:r>
            <a:r>
              <a:rPr lang="kk-KZ" sz="1200" b="1" dirty="0">
                <a:latin typeface="Times New Roman" panose="02020603050405020304" pitchFamily="18" charset="0"/>
                <a:cs typeface="Times New Roman" panose="02020603050405020304" pitchFamily="18" charset="0"/>
              </a:rPr>
              <a:t> наурызға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6</a:t>
            </a:r>
            <a:r>
              <a:rPr lang="kk-KZ" sz="1200" b="1" dirty="0">
                <a:latin typeface="Times New Roman" panose="02020603050405020304" pitchFamily="18" charset="0"/>
                <a:cs typeface="Times New Roman" panose="02020603050405020304" pitchFamily="18" charset="0"/>
              </a:rPr>
              <a:t> наурыз </a:t>
            </a:r>
            <a:r>
              <a:rPr lang="ru-RU" sz="1200" b="1" dirty="0">
                <a:latin typeface="Times New Roman" panose="02020603050405020304" pitchFamily="18" charset="0"/>
                <a:cs typeface="Times New Roman" panose="02020603050405020304" pitchFamily="18" charset="0"/>
              </a:rPr>
              <a:t>с. 21-ден 07 </a:t>
            </a:r>
            <a:r>
              <a:rPr lang="kk-KZ" sz="1200" b="1" dirty="0">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kern="1400" dirty="0">
                <a:latin typeface="Times New Roman" panose="02020603050405020304" pitchFamily="18" charset="0"/>
                <a:ea typeface="Times New Roman" panose="02020603050405020304" pitchFamily="18" charset="0"/>
              </a:rPr>
              <a:t>Жауын-шашын (жаңбыр, қар)</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Оңтүстік</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102" y="3195422"/>
            <a:ext cx="47364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116526"/>
            <a:ext cx="4752288"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06, 07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a:t>
            </a:r>
            <a:r>
              <a:rPr lang="kk-KZ" sz="1100" dirty="0" smtClean="0">
                <a:solidFill>
                  <a:prstClr val="black"/>
                </a:solidFill>
                <a:latin typeface="Times New Roman" panose="02020603050405020304" pitchFamily="18" charset="0"/>
                <a:cs typeface="Times New Roman" panose="02020603050405020304" pitchFamily="18" charset="0"/>
              </a:rPr>
              <a:t>төмен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14524</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2189</cp:revision>
  <cp:lastPrinted>2021-11-30T05:55:07Z</cp:lastPrinted>
  <dcterms:created xsi:type="dcterms:W3CDTF">2018-03-27T06:03:00Z</dcterms:created>
  <dcterms:modified xsi:type="dcterms:W3CDTF">2022-03-05T08:13:30Z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