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67484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06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дождь. Ветер юго-западный 5-10 м/с. Температура воздуха ночью 5-7, днем 12-14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западныйный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2022-03-05T08:24:36Z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