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0515638"/>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3539405"/>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06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05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06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Көшпелі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ru-RU"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түнде және таңертең жаңбыр. Оңтүстік</a:t>
            </a:r>
            <a:r>
              <a:rPr lang="kk-KZ" sz="1200" b="1" dirty="0">
                <a:latin typeface="Times New Roman" pitchFamily="18" charset="0"/>
                <a:cs typeface="Times New Roman" pitchFamily="18" charset="0"/>
              </a:rPr>
              <a:t>-</a:t>
            </a:r>
            <a:r>
              <a:rPr lang="kk-KZ" sz="1200" dirty="0">
                <a:latin typeface="Times New Roman" pitchFamily="18" charset="0"/>
                <a:cs typeface="Times New Roman" pitchFamily="18" charset="0"/>
              </a:rPr>
              <a:t>батыстан жел соғады, күші 5-10 м/с. Ауа температурасы түнде 5-7, күндіз 12-14 градус жылы.</a:t>
            </a:r>
            <a:r>
              <a:rPr lang="kk-KZ"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endParaRPr>
          </a:p>
          <a:p>
            <a:pPr algn="ctr"/>
            <a:r>
              <a:rPr lang="kk-KZ" altLang="ru-RU" sz="1200" b="1" dirty="0">
                <a:latin typeface="Times New Roman KZ" pitchFamily="18" charset="0"/>
                <a:ea typeface="Times New Roman KZ" pitchFamily="18" charset="0"/>
                <a:cs typeface="Times New Roman" pitchFamily="18" charset="0"/>
              </a:rPr>
              <a:t>07 наурыз</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06 </a:t>
            </a:r>
            <a:r>
              <a:rPr lang="ru-RU" sz="1200" b="1" dirty="0" err="1">
                <a:latin typeface="Times New Roman KZ" pitchFamily="18" charset="0"/>
                <a:ea typeface="Times New Roman KZ" pitchFamily="18" charset="0"/>
                <a:cs typeface="Times New Roman" pitchFamily="18" charset="0"/>
              </a:rPr>
              <a:t>наурыз</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07</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наурыз</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pitchFamily="18" charset="0"/>
                <a:cs typeface="Times New Roman" pitchFamily="18" charset="0"/>
              </a:rPr>
              <a:t>Көшпелі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ru-RU"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Оңтүстік</a:t>
            </a:r>
            <a:r>
              <a:rPr lang="kk-KZ" sz="1200" b="1" dirty="0">
                <a:latin typeface="Times New Roman" pitchFamily="18" charset="0"/>
                <a:cs typeface="Times New Roman" pitchFamily="18" charset="0"/>
              </a:rPr>
              <a:t>-</a:t>
            </a:r>
            <a:r>
              <a:rPr lang="kk-KZ" sz="1200" dirty="0">
                <a:latin typeface="Times New Roman" pitchFamily="18" charset="0"/>
                <a:cs typeface="Times New Roman" pitchFamily="18" charset="0"/>
              </a:rPr>
              <a:t>батыстан </a:t>
            </a:r>
            <a:r>
              <a:rPr lang="kk-KZ" sz="1200" dirty="0">
                <a:latin typeface="Times New Roman KZ" pitchFamily="18" charset="0"/>
                <a:ea typeface="Times New Roman KZ" pitchFamily="18" charset="0"/>
                <a:cs typeface="Times New Roman" pitchFamily="18" charset="0"/>
              </a:rPr>
              <a:t>жел соғады, күші 3-8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4-6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ыдыруаына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12887</TotalTime>
  <Words>557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2144</cp:revision>
  <cp:lastPrinted>2021-07-01T03:56:27Z</cp:lastPrinted>
  <dcterms:created xsi:type="dcterms:W3CDTF">2018-03-27T06:03:00Z</dcterms:created>
  <dcterms:modified xsi:type="dcterms:W3CDTF">2022-03-05T08:23:34Z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