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7100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Дождь. Днем гроза. Ветер юго-западный 9-14, днем порывы 15-20, временами 23 м/с. Температура воздуха ночью 5-7, днем 13-15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Временами дождь. Ветер юго-западный 9-14, порывы 15-20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2022-01-19T06:52:39Z</cp:lastPrinted>
  <dcterms:created xsi:type="dcterms:W3CDTF">2018-03-27T06:03:00Z</dcterms:created>
  <dcterms:modified xsi:type="dcterms:W3CDTF">2022-03-05T08:26:29Z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