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2276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Ветер северо-западный 15-20, ночью порывы 23 м/с. Температура воздуха ночью 0-2, днем 5-7 тепла.</a:t>
            </a: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14172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2021-10-15T03:50:29Z</cp:lastPrinted>
  <dcterms:created xsi:type="dcterms:W3CDTF">2018-03-27T06:03:00Z</dcterms:created>
  <dcterms:modified xsi:type="dcterms:W3CDTF">2022-03-05T07:30:38Z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