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217460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5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06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дождь. Ветер 2-7 м/с. Температура воздуха ночью 5-7, днем 12-14 тепла.</a:t>
            </a:r>
          </a:p>
          <a:p>
            <a:pPr indent="180975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07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07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временами осадки (дождь, снег). Ветер северо-западный 2-7, порывы 10 м/с. Температура воздуха ночью 3-5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06 марта, ночью 07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768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2021-07-01T09:11:30Z</cp:lastPrinted>
  <dcterms:created xsi:type="dcterms:W3CDTF">2018-03-27T06:03:00Z</dcterms:created>
  <dcterms:modified xsi:type="dcterms:W3CDTF">2022-03-05T07:38:55Z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