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93634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41906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05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оңтүстік-батыстан 9-14,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оңтүстіктен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06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14695</TotalTime>
  <Words>596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2021-07-01T03:56:27Z</cp:lastPrinted>
  <dcterms:created xsi:type="dcterms:W3CDTF">2018-03-27T06:03:00Z</dcterms:created>
  <dcterms:modified xsi:type="dcterms:W3CDTF">2022-03-05T08:30:58Z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