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664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и утром дождь. Ветер юго-западный ночью 9-14, днем 15-20 м/с. Температура воздуха ночью 7-9, днем 12-14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воздуха ночью 3-5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2021-07-01T03:56:27Z</cp:lastPrinted>
  <dcterms:created xsi:type="dcterms:W3CDTF">2018-03-27T06:03:00Z</dcterms:created>
  <dcterms:modified xsi:type="dcterms:W3CDTF">2022-03-04T08:37:12Z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