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99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4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3225044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№63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 марта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83809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5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4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5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80975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дождь. Ветер юго-восточный 9-14, днем порывы 18  м/с. Температура воздуха ночью  1-3 мороза,  днем 1-3 тепла. </a:t>
            </a:r>
          </a:p>
          <a:p>
            <a:pPr lvl="0" indent="180975" algn="ctr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6 марта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5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6 марта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80975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Небольшие осадки.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юго-западный 15-20 м/с. Температура воздуха ночью 1-3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5120" y="2105128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5, ночью 6 марта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805376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4 марта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82460393"/>
              </p:ext>
            </p:extLst>
          </p:nvPr>
        </p:nvGraphicFramePr>
        <p:xfrm>
          <a:off x="5019674" y="4293096"/>
          <a:ext cx="4691064" cy="22534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527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529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2583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5120" y="3326585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аэрологическая станция(р-н аэропорта «Городской»);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улицы Ленина и проспекта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городской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акимат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район больницы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0347" y="4425553"/>
            <a:ext cx="4298660" cy="1762367"/>
            <a:chOff x="523875" y="3965395"/>
            <a:chExt cx="4298660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66604240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18"/>
          <p:cNvSpPr txBox="1">
            <a:spLocks noChangeArrowheads="1"/>
          </p:cNvSpPr>
          <p:nvPr/>
        </p:nvSpPr>
        <p:spPr bwMode="auto">
          <a:xfrm>
            <a:off x="112713" y="555625"/>
            <a:ext cx="48101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13103</TotalTime>
  <Words>628</Words>
  <Application>Microsoft Office PowerPoint</Application>
  <PresentationFormat>Лист A4 (210x297 мм)</PresentationFormat>
  <Paragraphs>110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2061</cp:revision>
  <cp:lastPrinted>2021-07-01T03:56:27Z</cp:lastPrinted>
  <dcterms:created xsi:type="dcterms:W3CDTF">2018-03-27T06:03:00Z</dcterms:created>
  <dcterms:modified xsi:type="dcterms:W3CDTF">2022-03-04T08:30:49Z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