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354684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44715318"/>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smtClean="0">
                          <a:solidFill>
                            <a:srgbClr val="000000"/>
                          </a:solidFill>
                          <a:effectLst/>
                          <a:latin typeface="Times New Roman" panose="02020603050405020304" pitchFamily="18" charset="0"/>
                        </a:rPr>
                        <a:t>0,05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5002788" y="139682"/>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05 </a:t>
            </a:r>
            <a:r>
              <a:rPr lang="ru-RU" sz="1200" b="1" dirty="0" err="1">
                <a:latin typeface="Times New Roman" pitchFamily="18" charset="0"/>
                <a:cs typeface="Times New Roman" pitchFamily="18" charset="0"/>
              </a:rPr>
              <a:t>наурызға</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наурыз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05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kk-KZ" sz="1200" dirty="0">
                <a:solidFill>
                  <a:prstClr val="black"/>
                </a:solidFill>
                <a:latin typeface="Times New Roman" pitchFamily="18" charset="0"/>
                <a:cs typeface="Times New Roman" pitchFamily="18" charset="0"/>
              </a:rPr>
              <a:t>. </a:t>
            </a:r>
            <a:r>
              <a:rPr lang="kk-KZ" sz="1200" dirty="0">
                <a:latin typeface="Times New Roman" pitchFamily="18" charset="0"/>
                <a:cs typeface="Times New Roman" pitchFamily="18" charset="0"/>
              </a:rPr>
              <a:t>О</a:t>
            </a:r>
            <a:r>
              <a:rPr lang="kk-KZ" sz="1200" dirty="0">
                <a:latin typeface="Times New Roman" pitchFamily="18" charset="0"/>
                <a:ea typeface="Calibri"/>
                <a:cs typeface="Times New Roman" pitchFamily="18" charset="0"/>
              </a:rPr>
              <a:t>ңтүстік-шығыстан соғатын жел оңтүстік-батыс желіне ауысады</a:t>
            </a:r>
            <a:r>
              <a:rPr lang="kk-KZ" sz="1200" dirty="0">
                <a:latin typeface="Times New Roman" pitchFamily="18" charset="0"/>
                <a:cs typeface="Times New Roman" pitchFamily="18" charset="0"/>
              </a:rPr>
              <a:t>, күші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a:t>
            </a:r>
            <a:r>
              <a:rPr lang="kk-KZ" sz="1200" dirty="0">
                <a:latin typeface="Times New Roman" pitchFamily="18" charset="0"/>
                <a:cs typeface="Times New Roman" pitchFamily="18" charset="0"/>
              </a:rPr>
              <a:t> к</a:t>
            </a:r>
            <a:r>
              <a:rPr lang="kk-KZ" sz="1200" dirty="0">
                <a:solidFill>
                  <a:prstClr val="black"/>
                </a:solidFill>
                <a:latin typeface="Times New Roman" pitchFamily="18" charset="0"/>
                <a:cs typeface="Times New Roman" pitchFamily="18" charset="0"/>
              </a:rPr>
              <a:t>ей уақытта 25 </a:t>
            </a:r>
            <a:r>
              <a:rPr lang="kk-KZ" sz="1200" dirty="0">
                <a:latin typeface="Times New Roman" pitchFamily="18" charset="0"/>
                <a:cs typeface="Times New Roman" pitchFamily="18" charset="0"/>
              </a:rPr>
              <a:t>м/с. Ауа температурасы түнде 7-9, күндіз 17-19 градус жылы болады.</a:t>
            </a:r>
          </a:p>
          <a:p>
            <a:r>
              <a:rPr lang="kk-KZ" sz="1200" dirty="0">
                <a:solidFill>
                  <a:srgbClr val="000000"/>
                </a:solidFill>
                <a:latin typeface="Times New Roman" pitchFamily="18" charset="0"/>
                <a:cs typeface="Times New Roman" panose="02020603050405020304" pitchFamily="18" charset="0"/>
                <a:sym typeface="+mn-ea"/>
              </a:rPr>
              <a:t> </a:t>
            </a:r>
            <a:endParaRPr lang="ru-RU" sz="1200" b="1" dirty="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06 </a:t>
            </a:r>
            <a:r>
              <a:rPr 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r>
              <a:rPr lang="kk-KZ" sz="1200" dirty="0">
                <a:solidFill>
                  <a:prstClr val="black"/>
                </a:solidFill>
                <a:latin typeface="Times New Roman" pitchFamily="18" charset="0"/>
                <a:cs typeface="Times New Roman" pitchFamily="18" charset="0"/>
              </a:rPr>
              <a:t>          Кей уақытта жаңбыр. </a:t>
            </a:r>
            <a:r>
              <a:rPr lang="kk-KZ" sz="1200" dirty="0">
                <a:latin typeface="Times New Roman"/>
                <a:ea typeface="Calibri"/>
              </a:rPr>
              <a:t>Оңтүстік-батыстан жел соғады</a:t>
            </a:r>
            <a:r>
              <a:rPr lang="kk-KZ" sz="1200" dirty="0">
                <a:solidFill>
                  <a:prstClr val="black"/>
                </a:solidFill>
                <a:latin typeface="Times New Roman" pitchFamily="18" charset="0"/>
                <a:cs typeface="Times New Roman" pitchFamily="18" charset="0"/>
              </a:rPr>
              <a:t>, күші 9-14,</a:t>
            </a:r>
          </a:p>
          <a:p>
            <a:pPr lvl="0" algn="just"/>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15-20</a:t>
            </a:r>
            <a:r>
              <a:rPr lang="kk-KZ" sz="1200" dirty="0">
                <a:solidFill>
                  <a:prstClr val="black"/>
                </a:solidFill>
                <a:latin typeface="Times New Roman" pitchFamily="18" charset="0"/>
                <a:cs typeface="Times New Roman" pitchFamily="18" charset="0"/>
              </a:rPr>
              <a:t> м/с. Ауа температурасы түнде 5-7 градус жылы болады.  </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5122" y="349476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19927"/>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13210</TotalTime>
  <Words>598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2171</cp:revision>
  <cp:lastPrinted>2022-01-19T06:58:06Z</cp:lastPrinted>
  <dcterms:created xsi:type="dcterms:W3CDTF">2018-03-27T06:03:00Z</dcterms:created>
  <dcterms:modified xsi:type="dcterms:W3CDTF">2022-03-04T08:48:59Z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