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96825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0910" y="218732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марта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осадки (дождь, снег). Ветер 7-12, днем порывы 15 м/с. Температура воздуха ночью 6-8 мороза, днем 2-4 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 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06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15-20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5 марта, ночью 6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марта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230484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12910</TotalTime>
  <Words>584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2039</cp:revision>
  <cp:lastPrinted>2021-07-01T03:56:27Z</cp:lastPrinted>
  <dcterms:created xsi:type="dcterms:W3CDTF">2018-03-27T06:03:00Z</dcterms:created>
  <dcterms:modified xsi:type="dcterms:W3CDTF">2022-03-04T08:34:09Z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