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94140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 по 21 ч. 05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 Днем осадки (дождь, снег), гололед. Ветер юго-западный с переходом на юго-восточный ночью 9-14 м/с, днем 15-20 м/с. Температура воздуха ночью 10-12, днем 0-2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06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 Осадки (дождь, снег), гололед.. Ветер юго-западный 15-20, порывы                  23-28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2-4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2200</cp:revision>
  <cp:lastPrinted>2021-07-01T03:56:27Z</cp:lastPrinted>
  <dcterms:created xsi:type="dcterms:W3CDTF">2018-03-27T06:03:00Z</dcterms:created>
  <dcterms:modified xsi:type="dcterms:W3CDTF">2022-03-04T08:44:39Z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