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8326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дождь. Ветер юго-восточный 9-14, днем порывы 18  м/с. Температура воздуха ночью  2-4 мороза,  днем 1-3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2022-03-04T08:51:15Z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