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6146146"/>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891637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Оңтүстік</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-батыстан, о</a:t>
            </a:r>
            <a:r>
              <a:rPr lang="kk-KZ" sz="1200" dirty="0">
                <a:latin typeface="Times New Roman" panose="02020603050405020304" pitchFamily="18" charset="0"/>
                <a:ea typeface="Times New Roman" panose="02020603050405020304" pitchFamily="18" charset="0"/>
              </a:rPr>
              <a:t>ңтүстіктен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түнде 5-10, күндіз 9-14 м/с. Ауа температурасы түнде 9-11 аяз, күндіз 0 градус шамасында. </a:t>
            </a:r>
          </a:p>
          <a:p>
            <a:pPr algn="ct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6</a:t>
            </a:r>
            <a:r>
              <a:rPr lang="kk-KZ" sz="1200" b="1" dirty="0">
                <a:latin typeface="Times New Roman" panose="02020603050405020304" pitchFamily="18" charset="0"/>
                <a:cs typeface="Times New Roman" panose="02020603050405020304" pitchFamily="18" charset="0"/>
              </a:rPr>
              <a:t> 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наурыз </a:t>
            </a:r>
            <a:r>
              <a:rPr lang="ru-RU" sz="1200" b="1" dirty="0">
                <a:latin typeface="Times New Roman" panose="02020603050405020304" pitchFamily="18" charset="0"/>
                <a:cs typeface="Times New Roman" panose="02020603050405020304" pitchFamily="18" charset="0"/>
              </a:rPr>
              <a:t>с. 21-ден 06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kern="1400" dirty="0">
                <a:latin typeface="Times New Roman" panose="02020603050405020304" pitchFamily="18" charset="0"/>
                <a:ea typeface="Times New Roman" panose="02020603050405020304" pitchFamily="18" charset="0"/>
              </a:rPr>
              <a:t>Жауын-шашын (жаңбыр, қар)</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Оңтүстік</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-батыстан, о</a:t>
            </a:r>
            <a:r>
              <a:rPr lang="kk-KZ" sz="1200" dirty="0">
                <a:latin typeface="Times New Roman" panose="02020603050405020304" pitchFamily="18" charset="0"/>
                <a:ea typeface="Times New Roman" panose="02020603050405020304" pitchFamily="18" charset="0"/>
              </a:rPr>
              <a:t>ңтүстіктен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kk-KZ" sz="1200" dirty="0">
                <a:latin typeface="Times New Roman" panose="02020603050405020304" pitchFamily="18" charset="0"/>
                <a:cs typeface="Times New Roman" panose="02020603050405020304" pitchFamily="18" charset="0"/>
              </a:rPr>
              <a:t>екпіні 23-28</a:t>
            </a:r>
            <a:r>
              <a:rPr lang="ru-RU" sz="1200" dirty="0">
                <a:latin typeface="Times New Roman" panose="02020603050405020304" pitchFamily="18" charset="0"/>
                <a:cs typeface="Times New Roman" panose="02020603050405020304" pitchFamily="18" charset="0"/>
              </a:rPr>
              <a:t>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p:txBody>
      </p:sp>
      <p:sp>
        <p:nvSpPr>
          <p:cNvPr id="22" name="TextBox 13"/>
          <p:cNvSpPr txBox="1"/>
          <p:nvPr/>
        </p:nvSpPr>
        <p:spPr>
          <a:xfrm>
            <a:off x="4978102" y="3195422"/>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6871" y="1995093"/>
            <a:ext cx="4752288" cy="120032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күндіз -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kk-KZ" sz="1200">
                <a:solidFill>
                  <a:prstClr val="black"/>
                </a:solidFill>
                <a:latin typeface="Times New Roman" panose="02020603050405020304" pitchFamily="18" charset="0"/>
                <a:cs typeface="Times New Roman" panose="02020603050405020304" pitchFamily="18" charset="0"/>
              </a:rPr>
              <a:t>деңгейі  </a:t>
            </a:r>
            <a:r>
              <a:rPr lang="kk-KZ" sz="1100" smtClean="0">
                <a:solidFill>
                  <a:prstClr val="black"/>
                </a:solidFill>
                <a:latin typeface="Times New Roman" panose="02020603050405020304" pitchFamily="18" charset="0"/>
                <a:cs typeface="Times New Roman" panose="02020603050405020304" pitchFamily="18" charset="0"/>
              </a:rPr>
              <a:t>төмен</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14522</TotalTime>
  <Words>664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2021-11-30T05:55:07Z</cp:lastPrinted>
  <dcterms:created xsi:type="dcterms:W3CDTF">2018-03-27T06:03:00Z</dcterms:created>
  <dcterms:modified xsi:type="dcterms:W3CDTF">2022-03-04T08:43:25Z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