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96247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5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днем низовая метель. Ветер юго-восточный с переходом на юго-западный 9-14, порывы 15-20 м/с. Температура воздуха ночью  и днем 0-2 тепла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6 марта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временами осадки (дождь, снег). Ветер юго-западный, западный  9-14 м/с. Температура воздуха  0-2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6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12921</TotalTime>
  <Words>631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2021-02-03T11:37:00Z</cp:lastPrinted>
  <dcterms:created xsi:type="dcterms:W3CDTF">2018-03-27T06:03:00Z</dcterms:created>
  <dcterms:modified xsi:type="dcterms:W3CDTF">2022-03-04T08:20:54Z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