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8165546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6-11 м/с. Температура воздуха ночью 6-8 мороза,  днем 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93881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13072</TotalTime>
  <Words>595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2055</cp:revision>
  <cp:lastPrinted>2021-07-01T03:56:27Z</cp:lastPrinted>
  <dcterms:created xsi:type="dcterms:W3CDTF">2018-03-27T06:03:00Z</dcterms:created>
  <dcterms:modified xsi:type="dcterms:W3CDTF">2022-03-04T08:26:23Z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