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5732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марта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06660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04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spcAft>
                <a:spcPts val="0"/>
              </a:spcAft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юго-западный, южный ночью 5-10, днем 9-14 м/с. Температура воздуха ночью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около 0 градусов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</a:t>
            </a: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06 марта 2022 г.</a:t>
            </a:r>
          </a:p>
          <a:p>
            <a:pPr indent="180975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юго-западный, южный 15-20, порывы 23-28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марта 2022 года метеорологические условия будут способствовать накоплению, днем 05 марта, ночью 06 марта 2022 года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13980</TotalTime>
  <Words>701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2140</cp:revision>
  <cp:lastPrinted>2021-11-30T05:55:24Z</cp:lastPrinted>
  <dcterms:created xsi:type="dcterms:W3CDTF">2018-03-27T06:03:00Z</dcterms:created>
  <dcterms:modified xsi:type="dcterms:W3CDTF">2022-03-04T08:43:34Z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