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6525059"/>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353940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05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04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05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ru-RU"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Оңтүстік</a:t>
            </a:r>
            <a:r>
              <a:rPr lang="kk-KZ" sz="1200" b="1"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жел соғады, күші 4-9 м/с. Ауа температурасы түнде 1-3, күндіз 16-18 градус жылы.</a:t>
            </a:r>
            <a:r>
              <a:rPr lang="kk-KZ"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endParaRP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06 </a:t>
            </a:r>
            <a:r>
              <a:rPr lang="kk-KZ" altLang="ru-RU" sz="1200" b="1" dirty="0">
                <a:latin typeface="Times New Roman KZ" pitchFamily="18" charset="0"/>
                <a:ea typeface="Times New Roman KZ" pitchFamily="18" charset="0"/>
                <a:cs typeface="Times New Roman" pitchFamily="18" charset="0"/>
              </a:rPr>
              <a:t>наурыз</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05 </a:t>
            </a:r>
            <a:r>
              <a:rPr lang="ru-RU" sz="1200" b="1" dirty="0" err="1">
                <a:latin typeface="Times New Roman KZ" pitchFamily="18" charset="0"/>
                <a:ea typeface="Times New Roman KZ" pitchFamily="18" charset="0"/>
                <a:cs typeface="Times New Roman" pitchFamily="18" charset="0"/>
              </a:rPr>
              <a:t>наурыз</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06</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наурыз</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ru-RU"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Ш</a:t>
            </a:r>
            <a:r>
              <a:rPr lang="ru-RU" sz="1200" dirty="0" err="1">
                <a:latin typeface="Times New Roman" pitchFamily="18" charset="0"/>
                <a:ea typeface="Times New Roman KZ" pitchFamily="18" charset="0"/>
                <a:cs typeface="Times New Roman" pitchFamily="18" charset="0"/>
              </a:rPr>
              <a:t>ығыстан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2-7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3-5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12886</TotalTime>
  <Words>555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2143</cp:revision>
  <cp:lastPrinted>2021-07-01T03:56:27Z</cp:lastPrinted>
  <dcterms:created xsi:type="dcterms:W3CDTF">2018-03-27T06:03:00Z</dcterms:created>
  <dcterms:modified xsi:type="dcterms:W3CDTF">2022-03-04T08:47:41Z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