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89458305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6640" y="215901"/>
            <a:ext cx="4709651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марта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04 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05 марта 2022 г.</a:t>
            </a:r>
          </a:p>
          <a:p>
            <a:pPr lvl="0" indent="180975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днем осадки (преимущественно дождь), гололед. Ветер юго-восточный 9-14, днем порывы 15-20 м/с. Температура воздуха ночью 6-8 мороза, днем 0-2 тепла. </a:t>
            </a:r>
          </a:p>
          <a:p>
            <a:pPr lvl="0" indent="180975" algn="just">
              <a:defRPr/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		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80975"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марта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05 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06 марта 2022 г.</a:t>
            </a:r>
          </a:p>
          <a:p>
            <a:pPr lvl="0" indent="180975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Осадки (снег, дождь). Ветер северо-западный 15-20 м/с. Температура воздуха ночью 7-9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97862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4 марта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6820140"/>
              </p:ext>
            </p:extLst>
          </p:nvPr>
        </p:nvGraphicFramePr>
        <p:xfrm>
          <a:off x="5045028" y="4440292"/>
          <a:ext cx="4691064" cy="204588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284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1033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45028" y="352697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45028" y="2336661"/>
            <a:ext cx="467126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марта, ночью 06 марта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27618" y="45827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760" y="4442165"/>
            <a:ext cx="4291013" cy="1779392"/>
            <a:chOff x="519759" y="3946722"/>
            <a:chExt cx="4291013" cy="195162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9759" y="3946722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565042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 ≤ Р &lt;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13211</TotalTime>
  <Words>556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2092</cp:revision>
  <cp:lastPrinted>2021-07-01T03:56:27Z</cp:lastPrinted>
  <dcterms:created xsi:type="dcterms:W3CDTF">2018-03-27T06:03:00Z</dcterms:created>
  <dcterms:modified xsi:type="dcterms:W3CDTF">2022-03-04T08:35:53Z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