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459987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5761767"/>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a:t>
            </a:r>
            <a:r>
              <a:rPr lang="kk-KZ" altLang="ru-RU" sz="1200" b="1" dirty="0">
                <a:solidFill>
                  <a:prstClr val="black"/>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04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05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қар. Жел оңтүстік-шығыстан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1-3</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06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(жаңбыр, қар). Жел оңтүстік-шығыстан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05</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06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14694</TotalTime>
  <Words>592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2160</cp:revision>
  <cp:lastPrinted>2021-07-01T03:56:27Z</cp:lastPrinted>
  <dcterms:created xsi:type="dcterms:W3CDTF">2018-03-27T06:03:00Z</dcterms:created>
  <dcterms:modified xsi:type="dcterms:W3CDTF">2022-03-04T08:51:51Z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