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47015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05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жауын-шашын (жаңбыр, қар) жауады.  Жел 7-12, күндіз екпіні 15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Ауаның температурасы түнде 6-8 градус аяз, күндіз 2-4 градус жылы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a:t>
            </a:r>
            <a:r>
              <a:rPr lang="ru-RU" sz="1200" b="1" dirty="0" smtClean="0">
                <a:solidFill>
                  <a:srgbClr val="000000"/>
                </a:solidFill>
                <a:latin typeface="Times New Roman" panose="02020603050405020304" pitchFamily="18" charset="0"/>
                <a:cs typeface="Times New Roman" panose="02020603050405020304" pitchFamily="18" charset="0"/>
              </a:rPr>
              <a:t>ж.05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с. </a:t>
            </a:r>
            <a:r>
              <a:rPr lang="ru-RU" sz="1200" b="1" dirty="0">
                <a:solidFill>
                  <a:srgbClr val="000000"/>
                </a:solidFill>
                <a:latin typeface="Times New Roman" panose="02020603050405020304" pitchFamily="18" charset="0"/>
                <a:cs typeface="Times New Roman" panose="02020603050405020304" pitchFamily="18" charset="0"/>
              </a:rPr>
              <a:t>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с. </a:t>
            </a:r>
            <a:r>
              <a:rPr lang="ru-RU" sz="1200" b="1" dirty="0">
                <a:solidFill>
                  <a:srgbClr val="000000"/>
                </a:solidFill>
                <a:latin typeface="Times New Roman" panose="02020603050405020304" pitchFamily="18" charset="0"/>
                <a:cs typeface="Times New Roman" panose="02020603050405020304" pitchFamily="18" charset="0"/>
              </a:rPr>
              <a:t>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15-20 м/с. Ауаның температурасы түнде 0-2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82151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13036</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2086</cp:revision>
  <cp:lastPrinted>2021-07-01T07:38:07Z</cp:lastPrinted>
  <dcterms:created xsi:type="dcterms:W3CDTF">2018-03-27T06:03:00Z</dcterms:created>
  <dcterms:modified xsi:type="dcterms:W3CDTF">2022-03-04T08:33:19Z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