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75688720"/>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№63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наурыз</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05  наурызға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a:t>
            </a:r>
            <a:r>
              <a:rPr lang="kk-KZ" altLang="ru-RU" sz="1200" b="1" dirty="0">
                <a:latin typeface="Times New Roman" panose="02020603050405020304" pitchFamily="18" charset="0"/>
                <a:cs typeface="Times New Roman" panose="02020603050405020304" pitchFamily="18" charset="0"/>
              </a:rPr>
              <a:t>04 наурыз сағ. 21-ден </a:t>
            </a:r>
            <a:r>
              <a:rPr lang="kk-KZ" altLang="ru-RU" sz="1200" b="1" dirty="0" smtClean="0">
                <a:latin typeface="Times New Roman" panose="02020603050405020304" pitchFamily="18" charset="0"/>
                <a:cs typeface="Times New Roman" panose="02020603050405020304" pitchFamily="18" charset="0"/>
              </a:rPr>
              <a:t>бастап 05 </a:t>
            </a:r>
            <a:r>
              <a:rPr lang="kk-KZ" altLang="ru-RU" sz="1200" b="1" dirty="0">
                <a:latin typeface="Times New Roman" panose="02020603050405020304" pitchFamily="18" charset="0"/>
                <a:cs typeface="Times New Roman" panose="02020603050405020304" pitchFamily="18" charset="0"/>
              </a:rPr>
              <a:t>наурыз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сағатқа дейін</a:t>
            </a:r>
          </a:p>
          <a:p>
            <a:pPr lvl="0" indent="180975" algn="just"/>
            <a:r>
              <a:rPr lang="kk-KZ" sz="1200" dirty="0">
                <a:latin typeface="Times New Roman" panose="02020603050405020304" pitchFamily="18" charset="0"/>
                <a:cs typeface="Times New Roman" panose="02020603050405020304" pitchFamily="18" charset="0"/>
              </a:rPr>
              <a:t>Күндіз жауын шашын (көбінесе жаңбыр түрінде), көктайғақ. Оңтүстік-шығыстан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екпіні</a:t>
            </a:r>
            <a:r>
              <a:rPr lang="ru-RU" sz="1200" dirty="0">
                <a:solidFill>
                  <a:prstClr val="black"/>
                </a:solidFill>
                <a:latin typeface="Times New Roman" panose="02020603050405020304" pitchFamily="18" charset="0"/>
                <a:cs typeface="Times New Roman" panose="02020603050405020304" pitchFamily="18" charset="0"/>
              </a:rPr>
              <a:t> 15-20 м/с.</a:t>
            </a:r>
            <a:r>
              <a:rPr lang="kk-KZ" sz="1200" dirty="0">
                <a:latin typeface="Times New Roman" panose="02020603050405020304" pitchFamily="18" charset="0"/>
                <a:cs typeface="Times New Roman" panose="02020603050405020304" pitchFamily="18" charset="0"/>
              </a:rPr>
              <a:t> Ауа температурасы түнде 6-8 градус аяз, күндіз 0-2 градус  жылы болады.</a:t>
            </a:r>
          </a:p>
          <a:p>
            <a:pPr lvl="0"/>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наурызға</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a:r>
              <a:rPr lang="ru-RU" sz="1200" b="1" dirty="0">
                <a:latin typeface="Times New Roman" panose="02020603050405020304" pitchFamily="18" charset="0"/>
                <a:cs typeface="Times New Roman" panose="02020603050405020304" pitchFamily="18" charset="0"/>
              </a:rPr>
              <a:t>          05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06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180975" algn="just"/>
            <a:r>
              <a:rPr lang="ru-RU" sz="1200" dirty="0" err="1">
                <a:solidFill>
                  <a:prstClr val="black"/>
                </a:solidFill>
                <a:latin typeface="Times New Roman" panose="02020603050405020304" pitchFamily="18" charset="0"/>
                <a:cs typeface="Times New Roman" panose="02020603050405020304" pitchFamily="18" charset="0"/>
              </a:rPr>
              <a:t>Жауын-шашын</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Сол</a:t>
            </a:r>
            <a:r>
              <a:rPr lang="ru-RU" sz="1200" dirty="0" err="1">
                <a:solidFill>
                  <a:prstClr val="black"/>
                </a:solidFill>
                <a:latin typeface="Times New Roman" panose="02020603050405020304" pitchFamily="18" charset="0"/>
                <a:cs typeface="Times New Roman" panose="02020603050405020304" pitchFamily="18" charset="0"/>
              </a:rPr>
              <a:t>түстік-батыстан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15-20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7-9 градус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414273"/>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06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ыдырауана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61151" y="830395"/>
            <a:ext cx="4953000" cy="289951"/>
          </a:xfrm>
          <a:prstGeom prst="rect">
            <a:avLst/>
          </a:prstGeom>
        </p:spPr>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13469</TotalTime>
  <Words>574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2172</cp:revision>
  <cp:lastPrinted>2021-07-01T07:38:07Z</cp:lastPrinted>
  <dcterms:created xsi:type="dcterms:W3CDTF">2018-03-27T06:03:00Z</dcterms:created>
  <dcterms:modified xsi:type="dcterms:W3CDTF">2022-03-04T08:35:15Z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